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Healthcare IDN Strategy – FY23 Retention &amp; Renewal Playbook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Internal – Confidential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Segment Goals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Retention of top 10 IDNs</a:t>
            </a:r>
          </a:p>
          <a:p>
            <a:pPr/>
            <a:r>
              <a:t>Stability in pricing and supply commitments</a:t>
            </a:r>
          </a:p>
          <a:p>
            <a:pPr/>
            <a:r>
              <a:t>Structured renewal cadence with procurement leads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Competitive Landscape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Aggressive underbidding on tenders</a:t>
            </a:r>
          </a:p>
          <a:p>
            <a:pPr/>
            <a:r>
              <a:t>Customers favor predictability over quarterly price movement</a:t>
            </a:r>
          </a:p>
          <a:p>
            <a:pPr/>
            <a:r>
              <a:t>Risk: retender events triggered by volatility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Pricing Approach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Default: contractual escalators/annual repricing</a:t>
            </a:r>
          </a:p>
          <a:p>
            <a:pPr/>
            <a:r>
              <a:t>Exceptions: limited; governance-approved</a:t>
            </a:r>
          </a:p>
          <a:p>
            <a:pPr/>
            <a:r>
              <a:t>Sensitivity modeled via churn, not rollback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Key Account Callouts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Meridian: annual repricing; competitive watch</a:t>
            </a:r>
          </a:p>
          <a:p>
            <a:pPr/>
            <a:r>
              <a:t>Northstar: contractual escalator; stable</a:t>
            </a:r>
          </a:p>
          <a:p>
            <a:pPr/>
            <a:r>
              <a:t>Alpine: unique tender sensitivity; maintain stability assumption in planning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Next Steps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QBR cadence</a:t>
            </a:r>
          </a:p>
          <a:p>
            <a:pPr/>
            <a:r>
              <a:t>Renewal prep packets</a:t>
            </a:r>
          </a:p>
          <a:p>
            <a:pPr/>
            <a:r>
              <a:t>Align internal documentation language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